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dsfc" initials="u" lastIdx="1" clrIdx="0">
    <p:extLst>
      <p:ext uri="{19B8F6BF-5375-455C-9EA6-DF929625EA0E}">
        <p15:presenceInfo xmlns:p15="http://schemas.microsoft.com/office/powerpoint/2012/main" userId="userdsf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A387F"/>
    <a:srgbClr val="D15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41" autoAdjust="0"/>
    <p:restoredTop sz="94660"/>
  </p:normalViewPr>
  <p:slideViewPr>
    <p:cSldViewPr snapToGrid="0">
      <p:cViewPr varScale="1">
        <p:scale>
          <a:sx n="56" d="100"/>
          <a:sy n="56" d="100"/>
        </p:scale>
        <p:origin x="84"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E3CB3D-12FA-4F57-8BFC-69ACF5F682E7}" type="datetimeFigureOut">
              <a:rPr kumimoji="1" lang="ja-JP" altLang="en-US" smtClean="0"/>
              <a:t>2019/8/13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F4F211-22FE-499C-8004-8CFAF3BA2DBB}"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23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E3CB3D-12FA-4F57-8BFC-69ACF5F682E7}" type="datetimeFigureOut">
              <a:rPr kumimoji="1" lang="ja-JP" altLang="en-US" smtClean="0"/>
              <a:t>2019/8/13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F4F211-22FE-499C-8004-8CFAF3BA2DBB}" type="slidenum">
              <a:rPr kumimoji="1" lang="ja-JP" altLang="en-US" smtClean="0"/>
              <a:t>‹#›</a:t>
            </a:fld>
            <a:endParaRPr kumimoji="1" lang="ja-JP" altLang="en-US"/>
          </a:p>
        </p:txBody>
      </p:sp>
    </p:spTree>
    <p:extLst>
      <p:ext uri="{BB962C8B-B14F-4D97-AF65-F5344CB8AC3E}">
        <p14:creationId xmlns:p14="http://schemas.microsoft.com/office/powerpoint/2010/main" val="133862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E3CB3D-12FA-4F57-8BFC-69ACF5F682E7}" type="datetimeFigureOut">
              <a:rPr kumimoji="1" lang="ja-JP" altLang="en-US" smtClean="0"/>
              <a:t>2019/8/13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F4F211-22FE-499C-8004-8CFAF3BA2DBB}" type="slidenum">
              <a:rPr kumimoji="1" lang="ja-JP" altLang="en-US" smtClean="0"/>
              <a:t>‹#›</a:t>
            </a:fld>
            <a:endParaRPr kumimoji="1" lang="ja-JP" altLang="en-US"/>
          </a:p>
        </p:txBody>
      </p:sp>
    </p:spTree>
    <p:extLst>
      <p:ext uri="{BB962C8B-B14F-4D97-AF65-F5344CB8AC3E}">
        <p14:creationId xmlns:p14="http://schemas.microsoft.com/office/powerpoint/2010/main" val="237151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E3CB3D-12FA-4F57-8BFC-69ACF5F682E7}" type="datetimeFigureOut">
              <a:rPr kumimoji="1" lang="ja-JP" altLang="en-US" smtClean="0"/>
              <a:t>2019/8/13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F4F211-22FE-499C-8004-8CFAF3BA2DBB}" type="slidenum">
              <a:rPr kumimoji="1" lang="ja-JP" altLang="en-US" smtClean="0"/>
              <a:t>‹#›</a:t>
            </a:fld>
            <a:endParaRPr kumimoji="1" lang="ja-JP" altLang="en-US"/>
          </a:p>
        </p:txBody>
      </p:sp>
    </p:spTree>
    <p:extLst>
      <p:ext uri="{BB962C8B-B14F-4D97-AF65-F5344CB8AC3E}">
        <p14:creationId xmlns:p14="http://schemas.microsoft.com/office/powerpoint/2010/main" val="313845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E3CB3D-12FA-4F57-8BFC-69ACF5F682E7}" type="datetimeFigureOut">
              <a:rPr kumimoji="1" lang="ja-JP" altLang="en-US" smtClean="0"/>
              <a:t>2019/8/13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F4F211-22FE-499C-8004-8CFAF3BA2DBB}"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50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E3CB3D-12FA-4F57-8BFC-69ACF5F682E7}" type="datetimeFigureOut">
              <a:rPr kumimoji="1" lang="ja-JP" altLang="en-US" smtClean="0"/>
              <a:t>2019/8/13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F4F211-22FE-499C-8004-8CFAF3BA2DBB}" type="slidenum">
              <a:rPr kumimoji="1" lang="ja-JP" altLang="en-US" smtClean="0"/>
              <a:t>‹#›</a:t>
            </a:fld>
            <a:endParaRPr kumimoji="1" lang="ja-JP" altLang="en-US"/>
          </a:p>
        </p:txBody>
      </p:sp>
    </p:spTree>
    <p:extLst>
      <p:ext uri="{BB962C8B-B14F-4D97-AF65-F5344CB8AC3E}">
        <p14:creationId xmlns:p14="http://schemas.microsoft.com/office/powerpoint/2010/main" val="56154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E3CB3D-12FA-4F57-8BFC-69ACF5F682E7}" type="datetimeFigureOut">
              <a:rPr kumimoji="1" lang="ja-JP" altLang="en-US" smtClean="0"/>
              <a:t>2019/8/13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4F4F211-22FE-499C-8004-8CFAF3BA2DBB}" type="slidenum">
              <a:rPr kumimoji="1" lang="ja-JP" altLang="en-US" smtClean="0"/>
              <a:t>‹#›</a:t>
            </a:fld>
            <a:endParaRPr kumimoji="1" lang="ja-JP" altLang="en-US"/>
          </a:p>
        </p:txBody>
      </p:sp>
    </p:spTree>
    <p:extLst>
      <p:ext uri="{BB962C8B-B14F-4D97-AF65-F5344CB8AC3E}">
        <p14:creationId xmlns:p14="http://schemas.microsoft.com/office/powerpoint/2010/main" val="228438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E3CB3D-12FA-4F57-8BFC-69ACF5F682E7}" type="datetimeFigureOut">
              <a:rPr kumimoji="1" lang="ja-JP" altLang="en-US" smtClean="0"/>
              <a:t>2019/8/13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4F4F211-22FE-499C-8004-8CFAF3BA2DBB}" type="slidenum">
              <a:rPr kumimoji="1" lang="ja-JP" altLang="en-US" smtClean="0"/>
              <a:t>‹#›</a:t>
            </a:fld>
            <a:endParaRPr kumimoji="1" lang="ja-JP" altLang="en-US"/>
          </a:p>
        </p:txBody>
      </p:sp>
    </p:spTree>
    <p:extLst>
      <p:ext uri="{BB962C8B-B14F-4D97-AF65-F5344CB8AC3E}">
        <p14:creationId xmlns:p14="http://schemas.microsoft.com/office/powerpoint/2010/main" val="317226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6E3CB3D-12FA-4F57-8BFC-69ACF5F682E7}" type="datetimeFigureOut">
              <a:rPr kumimoji="1" lang="ja-JP" altLang="en-US" smtClean="0"/>
              <a:t>2019/8/13</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44F4F211-22FE-499C-8004-8CFAF3BA2DBB}" type="slidenum">
              <a:rPr kumimoji="1" lang="ja-JP" altLang="en-US" smtClean="0"/>
              <a:t>‹#›</a:t>
            </a:fld>
            <a:endParaRPr kumimoji="1" lang="ja-JP" altLang="en-US"/>
          </a:p>
        </p:txBody>
      </p:sp>
    </p:spTree>
    <p:extLst>
      <p:ext uri="{BB962C8B-B14F-4D97-AF65-F5344CB8AC3E}">
        <p14:creationId xmlns:p14="http://schemas.microsoft.com/office/powerpoint/2010/main" val="22714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E3CB3D-12FA-4F57-8BFC-69ACF5F682E7}" type="datetimeFigureOut">
              <a:rPr kumimoji="1" lang="ja-JP" altLang="en-US" smtClean="0"/>
              <a:t>2019/8/13</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4F4F211-22FE-499C-8004-8CFAF3BA2DBB}" type="slidenum">
              <a:rPr kumimoji="1" lang="ja-JP" altLang="en-US" smtClean="0"/>
              <a:t>‹#›</a:t>
            </a:fld>
            <a:endParaRPr kumimoji="1" lang="ja-JP" altLang="en-US"/>
          </a:p>
        </p:txBody>
      </p:sp>
    </p:spTree>
    <p:extLst>
      <p:ext uri="{BB962C8B-B14F-4D97-AF65-F5344CB8AC3E}">
        <p14:creationId xmlns:p14="http://schemas.microsoft.com/office/powerpoint/2010/main" val="287429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E3CB3D-12FA-4F57-8BFC-69ACF5F682E7}" type="datetimeFigureOut">
              <a:rPr kumimoji="1" lang="ja-JP" altLang="en-US" smtClean="0"/>
              <a:t>2019/8/13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F4F211-22FE-499C-8004-8CFAF3BA2DBB}" type="slidenum">
              <a:rPr kumimoji="1" lang="ja-JP" altLang="en-US" smtClean="0"/>
              <a:t>‹#›</a:t>
            </a:fld>
            <a:endParaRPr kumimoji="1" lang="ja-JP" altLang="en-US"/>
          </a:p>
        </p:txBody>
      </p:sp>
    </p:spTree>
    <p:extLst>
      <p:ext uri="{BB962C8B-B14F-4D97-AF65-F5344CB8AC3E}">
        <p14:creationId xmlns:p14="http://schemas.microsoft.com/office/powerpoint/2010/main" val="40059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E3CB3D-12FA-4F57-8BFC-69ACF5F682E7}" type="datetimeFigureOut">
              <a:rPr kumimoji="1" lang="ja-JP" altLang="en-US" smtClean="0"/>
              <a:t>2019/8/13</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4F4F211-22FE-499C-8004-8CFAF3BA2DBB}"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04023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10" name="図 4">
            <a:extLst>
              <a:ext uri="{FF2B5EF4-FFF2-40B4-BE49-F238E27FC236}">
                <a16:creationId xmlns:a16="http://schemas.microsoft.com/office/drawing/2014/main" id="{FE47A2EA-C3EA-4BF1-8F5E-EBF6EB287F76}"/>
              </a:ext>
            </a:extLst>
          </p:cNvPr>
          <p:cNvPicPr>
            <a:picLocks noChangeAspect="1"/>
          </p:cNvPicPr>
          <p:nvPr/>
        </p:nvPicPr>
        <p:blipFill>
          <a:blip r:embed="rId2"/>
          <a:stretch>
            <a:fillRect/>
          </a:stretch>
        </p:blipFill>
        <p:spPr>
          <a:xfrm flipH="1">
            <a:off x="274319" y="1900180"/>
            <a:ext cx="3243213" cy="4028180"/>
          </a:xfrm>
          <a:prstGeom prst="rect">
            <a:avLst/>
          </a:prstGeom>
        </p:spPr>
      </p:pic>
      <p:sp>
        <p:nvSpPr>
          <p:cNvPr id="3" name="TextBox 2">
            <a:extLst>
              <a:ext uri="{FF2B5EF4-FFF2-40B4-BE49-F238E27FC236}">
                <a16:creationId xmlns:a16="http://schemas.microsoft.com/office/drawing/2014/main" id="{86F3D023-F0B0-430F-BA0B-9A33399E2E47}"/>
              </a:ext>
            </a:extLst>
          </p:cNvPr>
          <p:cNvSpPr txBox="1"/>
          <p:nvPr/>
        </p:nvSpPr>
        <p:spPr>
          <a:xfrm>
            <a:off x="8016240" y="2453640"/>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4876A44D-2FE3-48C4-9EA7-9DF46277E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48543" y="1900180"/>
            <a:ext cx="3439973" cy="4028180"/>
          </a:xfrm>
          <a:prstGeom prst="rect">
            <a:avLst/>
          </a:prstGeom>
        </p:spPr>
      </p:pic>
      <p:pic>
        <p:nvPicPr>
          <p:cNvPr id="15" name="図 10">
            <a:extLst>
              <a:ext uri="{FF2B5EF4-FFF2-40B4-BE49-F238E27FC236}">
                <a16:creationId xmlns:a16="http://schemas.microsoft.com/office/drawing/2014/main" id="{1EFD0F46-68C7-48E8-AF35-B38F697578EA}"/>
              </a:ext>
            </a:extLst>
          </p:cNvPr>
          <p:cNvPicPr>
            <a:picLocks noChangeAspect="1"/>
          </p:cNvPicPr>
          <p:nvPr/>
        </p:nvPicPr>
        <p:blipFill>
          <a:blip r:embed="rId4"/>
          <a:stretch>
            <a:fillRect/>
          </a:stretch>
        </p:blipFill>
        <p:spPr>
          <a:xfrm flipH="1">
            <a:off x="4064523" y="2261729"/>
            <a:ext cx="3137028" cy="3637978"/>
          </a:xfrm>
          <a:prstGeom prst="rect">
            <a:avLst/>
          </a:prstGeom>
        </p:spPr>
      </p:pic>
      <p:sp>
        <p:nvSpPr>
          <p:cNvPr id="19" name="TextBox 18">
            <a:extLst>
              <a:ext uri="{FF2B5EF4-FFF2-40B4-BE49-F238E27FC236}">
                <a16:creationId xmlns:a16="http://schemas.microsoft.com/office/drawing/2014/main" id="{0F399B45-1475-4500-9485-1A9095D4C786}"/>
              </a:ext>
            </a:extLst>
          </p:cNvPr>
          <p:cNvSpPr txBox="1"/>
          <p:nvPr/>
        </p:nvSpPr>
        <p:spPr>
          <a:xfrm>
            <a:off x="274320" y="929640"/>
            <a:ext cx="3086234" cy="738664"/>
          </a:xfrm>
          <a:prstGeom prst="rect">
            <a:avLst/>
          </a:prstGeom>
          <a:noFill/>
        </p:spPr>
        <p:txBody>
          <a:bodyPr wrap="square" rtlCol="0">
            <a:spAutoFit/>
          </a:bodyPr>
          <a:lstStyle/>
          <a:p>
            <a:pPr algn="ctr"/>
            <a:r>
              <a:rPr lang="en-US" sz="2400" b="1" dirty="0"/>
              <a:t>201</a:t>
            </a:r>
            <a:r>
              <a:rPr lang="en-US" altLang="ja-JP" sz="2400" b="1" dirty="0"/>
              <a:t>4</a:t>
            </a:r>
            <a:r>
              <a:rPr lang="ja-JP" altLang="en-US" sz="2400" b="1" dirty="0"/>
              <a:t>年、たるみに悩む</a:t>
            </a:r>
            <a:endParaRPr lang="en-US" altLang="ja-JP" sz="2400" b="1" dirty="0"/>
          </a:p>
          <a:p>
            <a:endParaRPr lang="en-US" dirty="0"/>
          </a:p>
        </p:txBody>
      </p:sp>
      <p:sp>
        <p:nvSpPr>
          <p:cNvPr id="20" name="TextBox 19">
            <a:extLst>
              <a:ext uri="{FF2B5EF4-FFF2-40B4-BE49-F238E27FC236}">
                <a16:creationId xmlns:a16="http://schemas.microsoft.com/office/drawing/2014/main" id="{EF0018C3-BEAD-4D0C-920A-C372115573AC}"/>
              </a:ext>
            </a:extLst>
          </p:cNvPr>
          <p:cNvSpPr txBox="1"/>
          <p:nvPr/>
        </p:nvSpPr>
        <p:spPr>
          <a:xfrm>
            <a:off x="3902129" y="929640"/>
            <a:ext cx="3137026" cy="830997"/>
          </a:xfrm>
          <a:prstGeom prst="rect">
            <a:avLst/>
          </a:prstGeom>
          <a:noFill/>
        </p:spPr>
        <p:txBody>
          <a:bodyPr wrap="square" rtlCol="0">
            <a:spAutoFit/>
          </a:bodyPr>
          <a:lstStyle/>
          <a:p>
            <a:pPr algn="ctr"/>
            <a:r>
              <a:rPr lang="en-US" sz="2400" b="1" dirty="0"/>
              <a:t>201</a:t>
            </a:r>
            <a:r>
              <a:rPr lang="en-US" altLang="ja-JP" sz="2400" b="1" dirty="0"/>
              <a:t>5</a:t>
            </a:r>
            <a:r>
              <a:rPr lang="ja-JP" altLang="en-US" sz="2400" b="1" dirty="0"/>
              <a:t>年　顔ダンス</a:t>
            </a:r>
            <a:endParaRPr lang="en-US" altLang="ja-JP" sz="2400" b="1" dirty="0"/>
          </a:p>
          <a:p>
            <a:pPr algn="ctr"/>
            <a:r>
              <a:rPr lang="ja-JP" altLang="en-US" sz="2400" b="1" dirty="0"/>
              <a:t>を初めて</a:t>
            </a:r>
            <a:endParaRPr lang="en-US" sz="2400" b="1" dirty="0"/>
          </a:p>
        </p:txBody>
      </p:sp>
      <p:sp>
        <p:nvSpPr>
          <p:cNvPr id="21" name="TextBox 20">
            <a:extLst>
              <a:ext uri="{FF2B5EF4-FFF2-40B4-BE49-F238E27FC236}">
                <a16:creationId xmlns:a16="http://schemas.microsoft.com/office/drawing/2014/main" id="{03C08ED0-75C6-4F04-BA18-BD62C232C95F}"/>
              </a:ext>
            </a:extLst>
          </p:cNvPr>
          <p:cNvSpPr txBox="1"/>
          <p:nvPr/>
        </p:nvSpPr>
        <p:spPr>
          <a:xfrm>
            <a:off x="7748543" y="929640"/>
            <a:ext cx="3086234" cy="707886"/>
          </a:xfrm>
          <a:prstGeom prst="rect">
            <a:avLst/>
          </a:prstGeom>
          <a:noFill/>
        </p:spPr>
        <p:txBody>
          <a:bodyPr wrap="square" rtlCol="0">
            <a:spAutoFit/>
          </a:bodyPr>
          <a:lstStyle/>
          <a:p>
            <a:pPr algn="ctr"/>
            <a:r>
              <a:rPr lang="en-US" altLang="ja-JP" sz="2000" b="1" dirty="0"/>
              <a:t>2019</a:t>
            </a:r>
            <a:r>
              <a:rPr lang="ja-JP" altLang="en-US" sz="2000" b="1" dirty="0"/>
              <a:t>年　顔ダンス　</a:t>
            </a:r>
            <a:r>
              <a:rPr lang="en-US" altLang="ja-JP" sz="2000" b="1" dirty="0"/>
              <a:t>5</a:t>
            </a:r>
            <a:r>
              <a:rPr lang="ja-JP" altLang="en-US" sz="2000" b="1" dirty="0"/>
              <a:t>年　</a:t>
            </a:r>
            <a:endParaRPr lang="en-US" altLang="ja-JP" sz="2000" b="1" dirty="0"/>
          </a:p>
          <a:p>
            <a:pPr algn="ctr"/>
            <a:r>
              <a:rPr lang="ja-JP" altLang="en-US" sz="2000" b="1" dirty="0"/>
              <a:t>現在　</a:t>
            </a:r>
            <a:r>
              <a:rPr lang="en-US" altLang="ja-JP" sz="2000" b="1" dirty="0"/>
              <a:t>58</a:t>
            </a:r>
            <a:r>
              <a:rPr lang="ja-JP" altLang="en-US" sz="2000" b="1" dirty="0"/>
              <a:t>歳 　</a:t>
            </a:r>
            <a:endParaRPr lang="en-US" sz="2000" b="1" dirty="0"/>
          </a:p>
        </p:txBody>
      </p:sp>
      <p:sp>
        <p:nvSpPr>
          <p:cNvPr id="22" name="TextBox 21">
            <a:extLst>
              <a:ext uri="{FF2B5EF4-FFF2-40B4-BE49-F238E27FC236}">
                <a16:creationId xmlns:a16="http://schemas.microsoft.com/office/drawing/2014/main" id="{16F6FF44-AFBD-4192-BEA4-D3BFBF416F70}"/>
              </a:ext>
            </a:extLst>
          </p:cNvPr>
          <p:cNvSpPr txBox="1"/>
          <p:nvPr/>
        </p:nvSpPr>
        <p:spPr>
          <a:xfrm>
            <a:off x="0" y="6400800"/>
            <a:ext cx="11921705" cy="369332"/>
          </a:xfrm>
          <a:prstGeom prst="rect">
            <a:avLst/>
          </a:prstGeom>
          <a:noFill/>
        </p:spPr>
        <p:txBody>
          <a:bodyPr wrap="square" rtlCol="0">
            <a:spAutoFit/>
          </a:bodyPr>
          <a:lstStyle/>
          <a:p>
            <a:pPr algn="ctr"/>
            <a:r>
              <a:rPr lang="ja-JP" altLang="en-US" b="1" dirty="0"/>
              <a:t>顔ダンスは、筋肉を鍛えるだけでなく顔を動かすことで血行も良くなり肌ツヤが良くなる</a:t>
            </a:r>
            <a:endParaRPr lang="en-US" b="1" dirty="0"/>
          </a:p>
        </p:txBody>
      </p:sp>
    </p:spTree>
    <p:extLst>
      <p:ext uri="{BB962C8B-B14F-4D97-AF65-F5344CB8AC3E}">
        <p14:creationId xmlns:p14="http://schemas.microsoft.com/office/powerpoint/2010/main" val="5041950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130</TotalTime>
  <Words>53</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Calibri Light</vt:lpstr>
      <vt:lpstr>レトロスペクト</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userdsfc</dc:creator>
  <cp:lastModifiedBy>Akemi Harvey</cp:lastModifiedBy>
  <cp:revision>20</cp:revision>
  <dcterms:created xsi:type="dcterms:W3CDTF">2016-05-16T19:32:02Z</dcterms:created>
  <dcterms:modified xsi:type="dcterms:W3CDTF">2019-08-13T17:57:05Z</dcterms:modified>
</cp:coreProperties>
</file>